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0"/>
            <a:ext cx="9142560" cy="4795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" name="Line 2"/>
          <p:cNvSpPr/>
          <p:nvPr/>
        </p:nvSpPr>
        <p:spPr>
          <a:xfrm>
            <a:off x="179280" y="4149000"/>
            <a:ext cx="87130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pic>
        <p:nvPicPr>
          <p:cNvPr id="38" name="Picture 4" descr=""/>
          <p:cNvPicPr/>
          <p:nvPr/>
        </p:nvPicPr>
        <p:blipFill>
          <a:blip r:embed="rId1"/>
          <a:srcRect l="0" t="0" r="65107" b="0"/>
          <a:stretch/>
        </p:blipFill>
        <p:spPr>
          <a:xfrm>
            <a:off x="72000" y="114120"/>
            <a:ext cx="1150560" cy="1324800"/>
          </a:xfrm>
          <a:prstGeom prst="rect">
            <a:avLst/>
          </a:prstGeom>
          <a:ln>
            <a:noFill/>
          </a:ln>
        </p:spPr>
      </p:pic>
      <p:sp>
        <p:nvSpPr>
          <p:cNvPr id="39" name="CustomShape 3"/>
          <p:cNvSpPr/>
          <p:nvPr/>
        </p:nvSpPr>
        <p:spPr>
          <a:xfrm>
            <a:off x="1439640" y="1845000"/>
            <a:ext cx="6263280" cy="14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Book Antiqua"/>
                <a:ea typeface="DejaVu Sans"/>
              </a:rPr>
              <a:t>Universidade Federal do Rio de Janeiro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Book Antiqua"/>
                <a:ea typeface="DejaVu Sans"/>
              </a:rPr>
              <a:t>Escola Politécnica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Book Antiqua"/>
                <a:ea typeface="DejaVu Sans"/>
              </a:rPr>
              <a:t>Departamento de Engenharia Eletrônica e de Computação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Book Antiqua"/>
                <a:ea typeface="DejaVu Sans"/>
              </a:rPr>
              <a:t>Redes de Computadores I – 2016.1</a:t>
            </a:r>
            <a:endParaRPr/>
          </a:p>
        </p:txBody>
      </p:sp>
      <p:sp>
        <p:nvSpPr>
          <p:cNvPr id="40" name="CustomShape 4"/>
          <p:cNvSpPr/>
          <p:nvPr/>
        </p:nvSpPr>
        <p:spPr>
          <a:xfrm>
            <a:off x="432000" y="5495400"/>
            <a:ext cx="4894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Book Antiqua"/>
                <a:ea typeface="DejaVu Sans"/>
              </a:rPr>
              <a:t>Frederico Gomes Guedes da Silva 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Book Antiqua"/>
                <a:ea typeface="DejaVu Sans"/>
              </a:rPr>
              <a:t>Dhiego José da Silva </a:t>
            </a:r>
            <a:endParaRPr/>
          </a:p>
        </p:txBody>
      </p:sp>
      <p:sp>
        <p:nvSpPr>
          <p:cNvPr id="41" name="CustomShape 5"/>
          <p:cNvSpPr/>
          <p:nvPr/>
        </p:nvSpPr>
        <p:spPr>
          <a:xfrm>
            <a:off x="216000" y="5121720"/>
            <a:ext cx="18709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Book Antiqua"/>
                <a:ea typeface="DejaVu Sans"/>
              </a:rPr>
              <a:t>Componentes:</a:t>
            </a:r>
            <a:endParaRPr/>
          </a:p>
        </p:txBody>
      </p:sp>
      <p:sp>
        <p:nvSpPr>
          <p:cNvPr id="42" name="CustomShape 6"/>
          <p:cNvSpPr/>
          <p:nvPr/>
        </p:nvSpPr>
        <p:spPr>
          <a:xfrm>
            <a:off x="4356000" y="6084000"/>
            <a:ext cx="4642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Book Antiqua"/>
                <a:ea typeface="DejaVu Sans"/>
              </a:rPr>
              <a:t>Professor: Otto Carlos Muniz Bandeira Duarte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Desenvolvimento</a:t>
            </a:r>
            <a:endParaRPr/>
          </a:p>
        </p:txBody>
      </p:sp>
      <p:sp>
        <p:nvSpPr>
          <p:cNvPr id="90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91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288000" y="1728000"/>
            <a:ext cx="8134920" cy="36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Comunicação</a:t>
            </a:r>
            <a:endParaRPr/>
          </a:p>
          <a:p>
            <a:endParaRPr/>
          </a:p>
          <a:p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Existem três modos de comunicação entre um leitor e uma etiqueta:</a:t>
            </a:r>
            <a:endParaRPr/>
          </a:p>
          <a:p>
            <a:endParaRPr/>
          </a:p>
          <a:p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-Half-duplex (HDX)</a:t>
            </a:r>
            <a:endParaRPr/>
          </a:p>
          <a:p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-Full-duplex (FDX)</a:t>
            </a:r>
            <a:endParaRPr/>
          </a:p>
          <a:p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-Sequencial (SEQ)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Desenvolvimento</a:t>
            </a:r>
            <a:endParaRPr/>
          </a:p>
        </p:txBody>
      </p:sp>
      <p:sp>
        <p:nvSpPr>
          <p:cNvPr id="94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95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288000" y="1728000"/>
            <a:ext cx="8134920" cy="46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Segurança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O RFID é vantajoso economicamente e apresenta diversas vantagens em relações aos outros tipos de tecnologia. 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Mas nem todas as empresas o utilizam dentro de seus estabelecimentos.</a:t>
            </a:r>
            <a:endParaRPr/>
          </a:p>
          <a:p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Por que?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Desenvolvimento</a:t>
            </a:r>
            <a:endParaRPr/>
          </a:p>
        </p:txBody>
      </p:sp>
      <p:sp>
        <p:nvSpPr>
          <p:cNvPr id="98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99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4"/>
          <p:cNvSpPr/>
          <p:nvPr/>
        </p:nvSpPr>
        <p:spPr>
          <a:xfrm>
            <a:off x="288000" y="1728000"/>
            <a:ext cx="8134920" cy="602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Segurança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Apresenta problemas alguns problemas graves, dependendo do seu tipo de aplicação, embora já existam algumas soluções para contornar estes tipos de problemas.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-Clonagem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-Falta de privacidade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-Interceptação de dados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-Negação de serviços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-Alteração de conteúdo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Desenvolvimento</a:t>
            </a:r>
            <a:endParaRPr/>
          </a:p>
        </p:txBody>
      </p:sp>
      <p:sp>
        <p:nvSpPr>
          <p:cNvPr id="10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0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288000" y="1728000"/>
            <a:ext cx="8134920" cy="43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Segurança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Soluções possíveis são: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-Criptografia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-Proteção metálica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-Uso de códigos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Aplicação</a:t>
            </a:r>
            <a:endParaRPr/>
          </a:p>
        </p:txBody>
      </p:sp>
      <p:sp>
        <p:nvSpPr>
          <p:cNvPr id="106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07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Aplicações atuais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Divide-se em vários setores: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-Automotivo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-Saúde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-Identificação de animais e plantas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-Rastreamento de mercadorias e correspondências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-Controle de acesso de pessoal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Aplicação</a:t>
            </a:r>
            <a:endParaRPr/>
          </a:p>
        </p:txBody>
      </p:sp>
      <p:sp>
        <p:nvSpPr>
          <p:cNvPr id="110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11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4"/>
          <p:cNvSpPr/>
          <p:nvPr/>
        </p:nvSpPr>
        <p:spPr>
          <a:xfrm>
            <a:off x="288000" y="1728000"/>
            <a:ext cx="8134920" cy="23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72000" y="1440000"/>
            <a:ext cx="4032000" cy="2590920"/>
          </a:xfrm>
          <a:prstGeom prst="rect">
            <a:avLst/>
          </a:prstGeom>
          <a:ln>
            <a:noFill/>
          </a:ln>
        </p:spPr>
      </p:pic>
      <p:sp>
        <p:nvSpPr>
          <p:cNvPr id="114" name="CustomShape 5"/>
          <p:cNvSpPr/>
          <p:nvPr/>
        </p:nvSpPr>
        <p:spPr>
          <a:xfrm>
            <a:off x="72000" y="4176000"/>
            <a:ext cx="395892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200" strike="noStrike">
                <a:solidFill>
                  <a:srgbClr val="000000"/>
                </a:solidFill>
                <a:latin typeface="Arial"/>
                <a:ea typeface="DejaVu Sans"/>
              </a:rPr>
              <a:t>http://www.techtudo.com.br/noticias/noticia/2011/07/etiqueta-eletronica-pode-monitorar-comportamento-de-vacas-e-prevenir-doencas.html</a:t>
            </a:r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4248000" y="1440000"/>
            <a:ext cx="4752000" cy="2655720"/>
          </a:xfrm>
          <a:prstGeom prst="rect">
            <a:avLst/>
          </a:prstGeom>
          <a:ln>
            <a:noFill/>
          </a:ln>
        </p:spPr>
      </p:pic>
      <p:sp>
        <p:nvSpPr>
          <p:cNvPr id="116" name="CustomShape 6"/>
          <p:cNvSpPr/>
          <p:nvPr/>
        </p:nvSpPr>
        <p:spPr>
          <a:xfrm>
            <a:off x="4248000" y="4320000"/>
            <a:ext cx="4534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200" strike="noStrike">
                <a:solidFill>
                  <a:srgbClr val="000000"/>
                </a:solidFill>
                <a:latin typeface="Arial"/>
                <a:ea typeface="DejaVu Sans"/>
              </a:rPr>
              <a:t>http://www.mancheteonline.com.br/tag/duque-de-caxias/page/2/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5184000" y="4680000"/>
            <a:ext cx="3887280" cy="2087280"/>
          </a:xfrm>
          <a:prstGeom prst="rect">
            <a:avLst/>
          </a:prstGeom>
          <a:ln>
            <a:noFill/>
          </a:ln>
        </p:spPr>
      </p:pic>
      <p:sp>
        <p:nvSpPr>
          <p:cNvPr id="118" name="CustomShape 7"/>
          <p:cNvSpPr/>
          <p:nvPr/>
        </p:nvSpPr>
        <p:spPr>
          <a:xfrm>
            <a:off x="1368000" y="6079320"/>
            <a:ext cx="453528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200" strike="noStrike">
                <a:solidFill>
                  <a:srgbClr val="000000"/>
                </a:solidFill>
                <a:latin typeface="Arial"/>
                <a:ea typeface="DejaVu Sans"/>
              </a:rPr>
              <a:t>http://www.crt.com.br/conteudo_view.asp?id=9965&amp;secao=Pagamento+Autom%C3%A1tico++++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Aplicação</a:t>
            </a:r>
            <a:endParaRPr/>
          </a:p>
        </p:txBody>
      </p:sp>
      <p:sp>
        <p:nvSpPr>
          <p:cNvPr id="120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21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Aplicações futuras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Divide-se em vários setores: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-Aplicação em seres humanos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-Mercado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-Devolução de mercadorias 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-RFID em celulares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-Na Internet das Coisas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Conclusão</a:t>
            </a:r>
            <a:endParaRPr/>
          </a:p>
        </p:txBody>
      </p:sp>
      <p:sp>
        <p:nvSpPr>
          <p:cNvPr id="124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25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Vantagens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Prevenção de roubos e falsificação de mercadorias.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Precisão nas informações e velocidade de envio.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Otimização de processos de gestão. (Aumento da velocidade dos processos e eliminação dos erros humanos).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Vida útil das etiquetas, sendo possível até sua reutilização.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Não há a necessidade de uma aproximação considerável para a leitura do tag.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Capacidade de armazenamento, leitura e envio de dados.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Conclusão</a:t>
            </a:r>
            <a:endParaRPr/>
          </a:p>
        </p:txBody>
      </p:sp>
      <p:sp>
        <p:nvSpPr>
          <p:cNvPr id="128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29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Desvantagens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Falta de Segurança comparado a outros sistemas.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Possibilidade considerável de invasão de privacidade.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Processamento e Energia exigidos consideravos elevados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Grande dificuldade encontra pelas organizações na padronização das frequências.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Propriedades físicas da propagação da onda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Impossibilidade da distância de leitura ser muito distante.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Miniaturização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3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3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35" name="CustomShape 5"/>
          <p:cNvSpPr/>
          <p:nvPr/>
        </p:nvSpPr>
        <p:spPr>
          <a:xfrm>
            <a:off x="504000" y="3685680"/>
            <a:ext cx="8279280" cy="8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1) Qual a principal diferença entre etiquetas ativas e passivas?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– 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Introdução</a:t>
            </a:r>
            <a:endParaRPr/>
          </a:p>
        </p:txBody>
      </p:sp>
      <p:sp>
        <p:nvSpPr>
          <p:cNvPr id="44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45" name="CustomShape 3"/>
          <p:cNvSpPr/>
          <p:nvPr/>
        </p:nvSpPr>
        <p:spPr>
          <a:xfrm>
            <a:off x="971640" y="1772640"/>
            <a:ext cx="4967280" cy="222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O que é o RFID?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Book Antiqua"/>
                <a:ea typeface="DejaVu Sans"/>
              </a:rPr>
              <a:t>   </a:t>
            </a:r>
            <a:r>
              <a:rPr lang="pt-BR" sz="2200" strike="noStrike">
                <a:solidFill>
                  <a:srgbClr val="000000"/>
                </a:solidFill>
                <a:latin typeface="Book Antiqua"/>
                <a:ea typeface="DejaVu Sans"/>
              </a:rPr>
              <a:t>-Ondas de rádio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Book Antiqua"/>
                <a:ea typeface="DejaVu Sans"/>
              </a:rPr>
              <a:t>   </a:t>
            </a:r>
            <a:r>
              <a:rPr lang="pt-BR" sz="2200" strike="noStrike">
                <a:solidFill>
                  <a:srgbClr val="000000"/>
                </a:solidFill>
                <a:latin typeface="Book Antiqua"/>
                <a:ea typeface="DejaVu Sans"/>
              </a:rPr>
              <a:t>-Leitura e Transferência de dados</a:t>
            </a:r>
            <a:endParaRPr/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256000" y="2832480"/>
            <a:ext cx="3742920" cy="2782440"/>
          </a:xfrm>
          <a:prstGeom prst="rect">
            <a:avLst/>
          </a:prstGeom>
          <a:ln>
            <a:noFill/>
          </a:ln>
        </p:spPr>
      </p:pic>
      <p:sp>
        <p:nvSpPr>
          <p:cNvPr id="47" name="CustomShape 4"/>
          <p:cNvSpPr/>
          <p:nvPr/>
        </p:nvSpPr>
        <p:spPr>
          <a:xfrm>
            <a:off x="4752000" y="5685840"/>
            <a:ext cx="44629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DejaVu Sans"/>
              </a:rPr>
              <a:t>Retirada de http://www.torres.ind.br/rfid/introducao/</a:t>
            </a:r>
            <a:endParaRPr/>
          </a:p>
        </p:txBody>
      </p:sp>
      <p:sp>
        <p:nvSpPr>
          <p:cNvPr id="48" name="TextShape 5"/>
          <p:cNvSpPr txBox="1"/>
          <p:nvPr/>
        </p:nvSpPr>
        <p:spPr>
          <a:xfrm>
            <a:off x="1152000" y="2664000"/>
            <a:ext cx="40320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200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37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38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0" name="CustomShape 5"/>
          <p:cNvSpPr/>
          <p:nvPr/>
        </p:nvSpPr>
        <p:spPr>
          <a:xfrm>
            <a:off x="288000" y="1551240"/>
            <a:ext cx="8279280" cy="28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Tags ativas tem um transmissor e sua própria fonte de energia. O funcionamento do circuito só se dá com a presença desta alimentação. A fonte é usada para fazer funcionar o circuito do microchip e transmitir um sinal para um leitor. Já por sua vez, as passivas não possuem nenhuma bateria. Elas utilizam apenas a energia emitida pelo leitor, cujas ondas induzem corrente na antena da etiqueta.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4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4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5" name="CustomShape 5"/>
          <p:cNvSpPr/>
          <p:nvPr/>
        </p:nvSpPr>
        <p:spPr>
          <a:xfrm>
            <a:off x="504000" y="3168000"/>
            <a:ext cx="8279280" cy="16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2) Se o RFID apresenta diversas vantagens e já é conhecido desde a segunda guerra mundial, por que todas as empresas não investem nessa tecnologia? 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47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48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288000" y="1551240"/>
            <a:ext cx="8279280" cy="290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Muitas companhias investiram nele para aproveitar suas vantagens. Porém problemas de segurança e privacidade fazem com que certas empresas não optem por seu uso. Outro ponto relevante também é a adoção por parte das companhias de sistemas que utilizam tecnologia proprietária, o que significa que somente aquela determinada empresa vai ter acesso, a não ser que outra empresa utilize o mesmo sistema do fabricante. &lt;br&gt;Outra razão é o preço. Caso a empresa não se destarte da etiqueta, essa poderá ser reaproveitada indefinidamente, o que é eficiente, em termos de custo. Mas para um sistema funcionar em uma rede de distribuição aberta e não fechada como na situação anterior, este deve ser barato, uma vez que a companhia que coloca a etiqueta em uma caixa ou contêiner dificilmente o receberá de volta.. 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5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5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504000" y="3252240"/>
            <a:ext cx="8279280" cy="128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3) Quais principais riscos à segurança e a privacidade o RFID pode gerar?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57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58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60" name="CustomShape 5"/>
          <p:cNvSpPr/>
          <p:nvPr/>
        </p:nvSpPr>
        <p:spPr>
          <a:xfrm>
            <a:off x="288000" y="1551240"/>
            <a:ext cx="82792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Rastreamento de pessoas, obtenção de dados sigilosos por terceiros, revelação de dados pessoais entre outros. 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6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6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65" name="CustomShape 5"/>
          <p:cNvSpPr/>
          <p:nvPr/>
        </p:nvSpPr>
        <p:spPr>
          <a:xfrm>
            <a:off x="504000" y="3685680"/>
            <a:ext cx="8279280" cy="8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4) Por que um protocolo anti-colisão é essencial na comunicação entre etiqueta e leitor?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67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68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288000" y="1551240"/>
            <a:ext cx="8279280" cy="188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Em sistemas RFID é necessário que haja um algoritmo para que isso não ocorra, pois caso não possuisse, este teria sua função principal perdida. Como as etiquetas estão sempre enviando sinais de identificação, há a interferência dos sinais e com isso colisões. Por isso é necessário a presença de um algoritmo eficiente. Sem a identificação de todas as etiquetas na área de leitura o sistema se torna inútil.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72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73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75" name="CustomShape 5"/>
          <p:cNvSpPr/>
          <p:nvPr/>
        </p:nvSpPr>
        <p:spPr>
          <a:xfrm>
            <a:off x="504000" y="3685680"/>
            <a:ext cx="8279280" cy="8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5) Cite 3 vantagens e desvantagens da tecnologia RFID.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Perguntas</a:t>
            </a:r>
            <a:endParaRPr/>
          </a:p>
        </p:txBody>
      </p:sp>
      <p:sp>
        <p:nvSpPr>
          <p:cNvPr id="177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178" name="CustomShape 3"/>
          <p:cNvSpPr/>
          <p:nvPr/>
        </p:nvSpPr>
        <p:spPr>
          <a:xfrm>
            <a:off x="2123640" y="6021360"/>
            <a:ext cx="48952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288000" y="1728000"/>
            <a:ext cx="813492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288000" y="1551240"/>
            <a:ext cx="8279280" cy="341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Vantagens: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Coleta de dados de animais e objetos sem a necessidade de remoção dos mesmos, prevenção de roubos e falsificação de mercadorias, contagem praticamente instantânea do estoque, precisão nas informações e velocidade de envio, localização de itens, animais e plantas, otimização de processos de gestão, vida útil das etiquetas, não há a necessidade de uma aproximação considerável para a leitura do tag, capacidade de armazenamento / leitura e envio de dados.</a:t>
            </a:r>
            <a:endParaRPr/>
          </a:p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Desvantagens: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Custo final elevado, invasão de privacidade, falta de segurança, dificuldade de padronização das frequências, processamento e Energia, miniaturização. 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-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Introdução</a:t>
            </a:r>
            <a:endParaRPr/>
          </a:p>
        </p:txBody>
      </p:sp>
      <p:sp>
        <p:nvSpPr>
          <p:cNvPr id="50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51" name="CustomShape 3"/>
          <p:cNvSpPr/>
          <p:nvPr/>
        </p:nvSpPr>
        <p:spPr>
          <a:xfrm>
            <a:off x="971640" y="1772640"/>
            <a:ext cx="4967280" cy="447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Motivos históricos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Patente nos anos 70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Book Antiqua"/>
                <a:ea typeface="DejaVu Sans"/>
              </a:rPr>
              <a:t>Avanço do seu uso no final dos anos 80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" name="TextShape 4"/>
          <p:cNvSpPr txBox="1"/>
          <p:nvPr/>
        </p:nvSpPr>
        <p:spPr>
          <a:xfrm>
            <a:off x="1440000" y="2664000"/>
            <a:ext cx="36720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Book Antiqua"/>
                <a:ea typeface="DejaVu Sans"/>
              </a:rPr>
              <a:t>-Segunda Guerra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-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Introdução</a:t>
            </a:r>
            <a:endParaRPr/>
          </a:p>
        </p:txBody>
      </p:sp>
      <p:sp>
        <p:nvSpPr>
          <p:cNvPr id="54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55" name="CustomShape 3"/>
          <p:cNvSpPr/>
          <p:nvPr/>
        </p:nvSpPr>
        <p:spPr>
          <a:xfrm>
            <a:off x="971640" y="1772640"/>
            <a:ext cx="49672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04000" y="2232000"/>
            <a:ext cx="8134920" cy="3382920"/>
          </a:xfrm>
          <a:prstGeom prst="rect">
            <a:avLst/>
          </a:prstGeom>
          <a:ln>
            <a:noFill/>
          </a:ln>
        </p:spPr>
      </p:pic>
      <p:sp>
        <p:nvSpPr>
          <p:cNvPr id="57" name="CustomShape 4"/>
          <p:cNvSpPr/>
          <p:nvPr/>
        </p:nvSpPr>
        <p:spPr>
          <a:xfrm>
            <a:off x="504000" y="5760000"/>
            <a:ext cx="71989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DejaVu Sans"/>
              </a:rPr>
              <a:t>Retirada de http://www.activa-id.com.br/o-que-e-rfid#.V4bcQ4_AKR8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Implementação</a:t>
            </a:r>
            <a:endParaRPr/>
          </a:p>
        </p:txBody>
      </p:sp>
      <p:sp>
        <p:nvSpPr>
          <p:cNvPr id="59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60" name="CustomShape 3"/>
          <p:cNvSpPr/>
          <p:nvPr/>
        </p:nvSpPr>
        <p:spPr>
          <a:xfrm>
            <a:off x="899640" y="1989000"/>
            <a:ext cx="705528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1" name="Imagem 4" descr=""/>
          <p:cNvPicPr/>
          <p:nvPr/>
        </p:nvPicPr>
        <p:blipFill>
          <a:blip r:embed="rId1"/>
          <a:stretch/>
        </p:blipFill>
        <p:spPr>
          <a:xfrm>
            <a:off x="2160000" y="4392000"/>
            <a:ext cx="6578280" cy="1974600"/>
          </a:xfrm>
          <a:prstGeom prst="rect">
            <a:avLst/>
          </a:prstGeom>
          <a:ln>
            <a:noFill/>
          </a:ln>
        </p:spPr>
      </p:pic>
      <p:sp>
        <p:nvSpPr>
          <p:cNvPr id="62" name="CustomShape 4"/>
          <p:cNvSpPr/>
          <p:nvPr/>
        </p:nvSpPr>
        <p:spPr>
          <a:xfrm>
            <a:off x="720000" y="1728000"/>
            <a:ext cx="7630920" cy="24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O RFID é composto basicamente por:</a:t>
            </a:r>
            <a:endParaRPr/>
          </a:p>
          <a:p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-Antena</a:t>
            </a:r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-Etiqueta</a:t>
            </a:r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-Leitor</a:t>
            </a:r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-Controlador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Implementação</a:t>
            </a:r>
            <a:endParaRPr/>
          </a:p>
        </p:txBody>
      </p:sp>
      <p:sp>
        <p:nvSpPr>
          <p:cNvPr id="64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65" name="CustomShape 3"/>
          <p:cNvSpPr/>
          <p:nvPr/>
        </p:nvSpPr>
        <p:spPr>
          <a:xfrm>
            <a:off x="899640" y="1989000"/>
            <a:ext cx="705528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6" name="CustomShape 4"/>
          <p:cNvSpPr/>
          <p:nvPr/>
        </p:nvSpPr>
        <p:spPr>
          <a:xfrm>
            <a:off x="720000" y="1728000"/>
            <a:ext cx="7630920" cy="46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Etiquetas ou Tags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Existem duas classificações principais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Por dependência de </a:t>
            </a: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energia</a:t>
            </a:r>
            <a:endParaRPr/>
          </a:p>
          <a:p>
            <a:r>
              <a:rPr lang="pt-BR" sz="7200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t-BR" sz="5400" strike="noStrike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/>
          </a:p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Classes</a:t>
            </a:r>
            <a:endParaRPr/>
          </a:p>
          <a:p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(dependem do tipo de </a:t>
            </a:r>
            <a:r>
              <a:rPr b="1"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memória</a:t>
            </a: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/>
          </a:p>
          <a:p>
            <a:r>
              <a:rPr lang="pt-BR" sz="7200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t-BR" sz="7200" strike="noStrike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/>
          </a:p>
        </p:txBody>
      </p:sp>
      <p:sp>
        <p:nvSpPr>
          <p:cNvPr id="67" name="CustomShape 5"/>
          <p:cNvSpPr/>
          <p:nvPr/>
        </p:nvSpPr>
        <p:spPr>
          <a:xfrm>
            <a:off x="1944000" y="3829680"/>
            <a:ext cx="1870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Passivas</a:t>
            </a:r>
            <a:endParaRPr/>
          </a:p>
        </p:txBody>
      </p:sp>
      <p:sp>
        <p:nvSpPr>
          <p:cNvPr id="68" name="CustomShape 6"/>
          <p:cNvSpPr/>
          <p:nvPr/>
        </p:nvSpPr>
        <p:spPr>
          <a:xfrm>
            <a:off x="1944000" y="4261680"/>
            <a:ext cx="934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Ativas</a:t>
            </a:r>
            <a:endParaRPr/>
          </a:p>
        </p:txBody>
      </p:sp>
      <p:sp>
        <p:nvSpPr>
          <p:cNvPr id="69" name="CustomShape 7"/>
          <p:cNvSpPr/>
          <p:nvPr/>
        </p:nvSpPr>
        <p:spPr>
          <a:xfrm>
            <a:off x="1944000" y="5544000"/>
            <a:ext cx="1942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Read</a:t>
            </a:r>
            <a:endParaRPr/>
          </a:p>
        </p:txBody>
      </p:sp>
      <p:sp>
        <p:nvSpPr>
          <p:cNvPr id="70" name="CustomShape 8"/>
          <p:cNvSpPr/>
          <p:nvPr/>
        </p:nvSpPr>
        <p:spPr>
          <a:xfrm>
            <a:off x="1944000" y="5890320"/>
            <a:ext cx="71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Write</a:t>
            </a:r>
            <a:endParaRPr/>
          </a:p>
        </p:txBody>
      </p:sp>
      <p:sp>
        <p:nvSpPr>
          <p:cNvPr id="71" name="CustomShape 9"/>
          <p:cNvSpPr/>
          <p:nvPr/>
        </p:nvSpPr>
        <p:spPr>
          <a:xfrm>
            <a:off x="1728000" y="6252120"/>
            <a:ext cx="151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Read/Write</a:t>
            </a:r>
            <a:endParaRPr/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5904000" y="4896000"/>
            <a:ext cx="3238920" cy="205020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5904000" y="3024000"/>
            <a:ext cx="3238920" cy="205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Implementação</a:t>
            </a:r>
            <a:endParaRPr/>
          </a:p>
        </p:txBody>
      </p:sp>
      <p:sp>
        <p:nvSpPr>
          <p:cNvPr id="75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76" name="CustomShape 3"/>
          <p:cNvSpPr/>
          <p:nvPr/>
        </p:nvSpPr>
        <p:spPr>
          <a:xfrm>
            <a:off x="864000" y="1800000"/>
            <a:ext cx="439092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Funcionamento do RFID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7" name="CustomShape 4"/>
          <p:cNvSpPr/>
          <p:nvPr/>
        </p:nvSpPr>
        <p:spPr>
          <a:xfrm>
            <a:off x="936000" y="2520000"/>
            <a:ext cx="5470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-Como o sistema se comporta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-Etiquetas de diferentes formatos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-Uso de diferentes frequências</a:t>
            </a:r>
            <a:endParaRPr/>
          </a:p>
        </p:txBody>
      </p:sp>
      <p:sp>
        <p:nvSpPr>
          <p:cNvPr id="78" name="CustomShape 5"/>
          <p:cNvSpPr/>
          <p:nvPr/>
        </p:nvSpPr>
        <p:spPr>
          <a:xfrm>
            <a:off x="1080000" y="4608000"/>
            <a:ext cx="6190920" cy="188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Se no sistema RFID é usado frequências de rádio, esta não haverá interferências de sinais entre elas mesmo ou com outros ?</a:t>
            </a:r>
            <a:endParaRPr/>
          </a:p>
          <a:p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-Não, nesses sistemas há a aplicação de um algoritmo eficiente para que esse problema seja resolvido.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Implementação</a:t>
            </a:r>
            <a:endParaRPr/>
          </a:p>
        </p:txBody>
      </p:sp>
      <p:sp>
        <p:nvSpPr>
          <p:cNvPr id="80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sp>
        <p:nvSpPr>
          <p:cNvPr id="81" name="CustomShape 3"/>
          <p:cNvSpPr/>
          <p:nvPr/>
        </p:nvSpPr>
        <p:spPr>
          <a:xfrm>
            <a:off x="864000" y="1800000"/>
            <a:ext cx="439092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Funcionamento do RFID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512000" y="2520000"/>
            <a:ext cx="6406920" cy="3742920"/>
          </a:xfrm>
          <a:prstGeom prst="rect">
            <a:avLst/>
          </a:prstGeom>
          <a:ln>
            <a:noFill/>
          </a:ln>
        </p:spPr>
      </p:pic>
      <p:sp>
        <p:nvSpPr>
          <p:cNvPr id="83" name="CustomShape 4"/>
          <p:cNvSpPr/>
          <p:nvPr/>
        </p:nvSpPr>
        <p:spPr>
          <a:xfrm>
            <a:off x="1368000" y="6336000"/>
            <a:ext cx="7198920" cy="48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DejaVu Sans"/>
              </a:rPr>
              <a:t>Retirada de http://leonidasleandro.blogspot.com.br/2011/06/pc-sistemas-investe-r-24-mi-em-centro.html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  </a:t>
            </a:r>
            <a:r>
              <a:rPr lang="pt-BR" sz="3200" strike="noStrike">
                <a:solidFill>
                  <a:srgbClr val="ffffff"/>
                </a:solidFill>
                <a:latin typeface="Impact"/>
                <a:ea typeface="DejaVu Sans"/>
              </a:rPr>
              <a:t>RFID –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Identificação por rádiofrequência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     </a:t>
            </a:r>
            <a:r>
              <a:rPr lang="pt-BR" sz="2000" strike="noStrike">
                <a:solidFill>
                  <a:srgbClr val="ffffff"/>
                </a:solidFill>
                <a:latin typeface="Impact"/>
                <a:ea typeface="DejaVu Sans"/>
              </a:rPr>
              <a:t>Implementação</a:t>
            </a:r>
            <a:endParaRPr/>
          </a:p>
        </p:txBody>
      </p:sp>
      <p:sp>
        <p:nvSpPr>
          <p:cNvPr id="85" name="Line 2"/>
          <p:cNvSpPr/>
          <p:nvPr/>
        </p:nvSpPr>
        <p:spPr>
          <a:xfrm>
            <a:off x="179280" y="692640"/>
            <a:ext cx="7483680" cy="0"/>
          </a:xfrm>
          <a:prstGeom prst="line">
            <a:avLst/>
          </a:prstGeom>
          <a:ln>
            <a:solidFill>
              <a:schemeClr val="bg1"/>
            </a:solidFill>
          </a:ln>
        </p:spPr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4824000" y="4104000"/>
            <a:ext cx="3526920" cy="215892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48000" y="1584000"/>
            <a:ext cx="4822920" cy="29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Padronização</a:t>
            </a:r>
            <a:endParaRPr/>
          </a:p>
          <a:p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 Motivos principais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 Vantagens</a:t>
            </a:r>
            <a:endParaRPr/>
          </a:p>
          <a:p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- Uso das bandas de frequências e suas aplicações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Baixa 100 a 500KHz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Média 10 a 15 MHz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/>
          </a:p>
          <a:p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Alta 850 a 950 MHz e 2,4 a 5,8 GHz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4104000" y="6192000"/>
            <a:ext cx="61909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DejaVu Sans"/>
              </a:rPr>
              <a:t>Retirada de http://www.iec.ch/about/globalreach/partners/iso/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